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"/>
  </p:notesMasterIdLst>
  <p:sldIdLst>
    <p:sldId id="8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3" autoAdjust="0"/>
    <p:restoredTop sz="95220" autoAdjust="0"/>
  </p:normalViewPr>
  <p:slideViewPr>
    <p:cSldViewPr showGuides="1">
      <p:cViewPr varScale="1">
        <p:scale>
          <a:sx n="105" d="100"/>
          <a:sy n="105" d="100"/>
        </p:scale>
        <p:origin x="36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3282E532-1D76-40CD-A4E4-64986C4AA810}"/>
    <pc:docChg chg="custSel modSld">
      <pc:chgData name="Jaana Kokkonen" userId="fd0ea1af-346e-4258-bc54-cec630bd1122" providerId="ADAL" clId="{3282E532-1D76-40CD-A4E4-64986C4AA810}" dt="2025-01-17T08:17:39.786" v="53" actId="20577"/>
      <pc:docMkLst>
        <pc:docMk/>
      </pc:docMkLst>
      <pc:sldChg chg="addSp delSp modSp mod">
        <pc:chgData name="Jaana Kokkonen" userId="fd0ea1af-346e-4258-bc54-cec630bd1122" providerId="ADAL" clId="{3282E532-1D76-40CD-A4E4-64986C4AA810}" dt="2025-01-17T08:17:39.786" v="53" actId="20577"/>
        <pc:sldMkLst>
          <pc:docMk/>
          <pc:sldMk cId="31251827" sldId="817"/>
        </pc:sldMkLst>
        <pc:spChg chg="mod">
          <ac:chgData name="Jaana Kokkonen" userId="fd0ea1af-346e-4258-bc54-cec630bd1122" providerId="ADAL" clId="{3282E532-1D76-40CD-A4E4-64986C4AA810}" dt="2025-01-17T07:17:05.451" v="10" actId="20577"/>
          <ac:spMkLst>
            <pc:docMk/>
            <pc:sldMk cId="31251827" sldId="817"/>
            <ac:spMk id="2" creationId="{D5268B1F-59FE-4C9E-A145-502C49C6EBDE}"/>
          </ac:spMkLst>
        </pc:spChg>
        <pc:spChg chg="mod">
          <ac:chgData name="Jaana Kokkonen" userId="fd0ea1af-346e-4258-bc54-cec630bd1122" providerId="ADAL" clId="{3282E532-1D76-40CD-A4E4-64986C4AA810}" dt="2025-01-17T08:17:39.786" v="53" actId="20577"/>
          <ac:spMkLst>
            <pc:docMk/>
            <pc:sldMk cId="31251827" sldId="817"/>
            <ac:spMk id="8" creationId="{9201FF6F-70E4-494A-AF97-7FDB53D6943F}"/>
          </ac:spMkLst>
        </pc:spChg>
        <pc:picChg chg="del">
          <ac:chgData name="Jaana Kokkonen" userId="fd0ea1af-346e-4258-bc54-cec630bd1122" providerId="ADAL" clId="{3282E532-1D76-40CD-A4E4-64986C4AA810}" dt="2025-01-17T08:15:40.088" v="12" actId="478"/>
          <ac:picMkLst>
            <pc:docMk/>
            <pc:sldMk cId="31251827" sldId="817"/>
            <ac:picMk id="3" creationId="{3B8702F5-974D-B3F9-C5EF-524E3D1C31FB}"/>
          </ac:picMkLst>
        </pc:picChg>
        <pc:picChg chg="add mod">
          <ac:chgData name="Jaana Kokkonen" userId="fd0ea1af-346e-4258-bc54-cec630bd1122" providerId="ADAL" clId="{3282E532-1D76-40CD-A4E4-64986C4AA810}" dt="2025-01-17T08:16:32.099" v="45" actId="962"/>
          <ac:picMkLst>
            <pc:docMk/>
            <pc:sldMk cId="31251827" sldId="817"/>
            <ac:picMk id="4" creationId="{E7E12F66-76B9-F308-FB7F-394A769D01D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88640"/>
            <a:ext cx="11233248" cy="936104"/>
          </a:xfrm>
        </p:spPr>
        <p:txBody>
          <a:bodyPr/>
          <a:lstStyle/>
          <a:p>
            <a:r>
              <a:rPr lang="fi-FI" dirty="0"/>
              <a:t>Työlliset toimialoittain Etelä-Savossa 2020 - 2023 (TOL 2008)</a:t>
            </a:r>
            <a:r>
              <a:rPr lang="fi-FI" sz="2400" b="0" dirty="0"/>
              <a:t>, </a:t>
            </a:r>
            <a:br>
              <a:rPr lang="fi-FI" sz="2400" b="0" dirty="0"/>
            </a:br>
            <a:r>
              <a:rPr lang="fi-FI" sz="2400" b="0" dirty="0"/>
              <a:t>1.1.2024 aluejako </a:t>
            </a:r>
            <a:r>
              <a:rPr lang="fi-FI" sz="2000" b="0" dirty="0"/>
              <a:t>(Etelä-Savossa työllisiä yhteensä vuonna 2022: 48 895 kappaletta)</a:t>
            </a:r>
            <a:endParaRPr lang="fi-FI" b="0" dirty="0"/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5268B1F-59FE-4C9E-A145-502C49C6EBDE}"/>
              </a:ext>
            </a:extLst>
          </p:cNvPr>
          <p:cNvSpPr txBox="1">
            <a:spLocks/>
          </p:cNvSpPr>
          <p:nvPr/>
        </p:nvSpPr>
        <p:spPr bwMode="auto">
          <a:xfrm>
            <a:off x="623392" y="6508576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työssäkäyntitilasto	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17.1.2025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: Työlliset toimialoittain Etelä-Savossa 2020-2023. Eniten työllisiä on terveys- ja sosiaalipalvelujen toimialalla, vuonna 2023 heitä oli 11 957. ">
            <a:extLst>
              <a:ext uri="{FF2B5EF4-FFF2-40B4-BE49-F238E27FC236}">
                <a16:creationId xmlns:a16="http://schemas.microsoft.com/office/drawing/2014/main" id="{E7E12F66-76B9-F308-FB7F-394A769D0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" y="1412776"/>
            <a:ext cx="10337797" cy="482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827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4833</TotalTime>
  <Words>44</Words>
  <Application>Microsoft Office PowerPoint</Application>
  <PresentationFormat>Laajakuva</PresentationFormat>
  <Paragraphs>3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ESAVO</vt:lpstr>
      <vt:lpstr>Työlliset toimialoittain Etelä-Savossa 2020 - 2023 (TOL 2008),  1.1.2024 aluejako (Etelä-Savossa työllisiä yhteensä vuonna 2022: 48 895 kappaletta)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Työlliset toimialoittain Etelä-Savossa</dc:title>
  <dc:creator>Jaana Kokkonen</dc:creator>
  <cp:lastModifiedBy>Jaana Kokkonen</cp:lastModifiedBy>
  <cp:revision>42</cp:revision>
  <dcterms:created xsi:type="dcterms:W3CDTF">2020-02-25T14:36:39Z</dcterms:created>
  <dcterms:modified xsi:type="dcterms:W3CDTF">2025-01-17T08:17:44Z</dcterms:modified>
</cp:coreProperties>
</file>